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6" d="100"/>
          <a:sy n="76" d="100"/>
        </p:scale>
        <p:origin x="-462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1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10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019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4049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149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02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60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4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27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52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9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89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3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396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83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9DB15-7714-4089-91A8-532C2AF0C08A}" type="datetimeFigureOut">
              <a:rPr lang="en-IN" smtClean="0"/>
              <a:t>23-09-2024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66418A-6498-40C1-8952-DBA64EF727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08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DEF2B7-F055-318F-D937-0F13A1CB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0"/>
            <a:ext cx="11953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A27B9A-0DF6-C056-E6C9-19754154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0"/>
            <a:ext cx="11877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2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A1C127-69D4-C097-BB31-10387484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11175">
            <a:off x="592016" y="2519239"/>
            <a:ext cx="10515600" cy="1325563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dirty="0"/>
              <a:t> </a:t>
            </a:r>
            <a:r>
              <a:rPr lang="en-US" sz="6000" dirty="0"/>
              <a:t>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98251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C69464-3387-B684-7CFC-998A8B5B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40"/>
            <a:ext cx="1219200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7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8FABD7-0758-7334-15E8-163C284A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69"/>
            <a:ext cx="12192000" cy="5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E6422-A3B0-CD29-A895-5B8855FBC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" y="0"/>
            <a:ext cx="1175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37F63BA-75A0-0C36-1C5F-781BE065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0"/>
            <a:ext cx="1185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DB1730-1486-FBD7-C1DB-A532C7C5A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0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A1D65A-6E52-DA43-FD6A-6A02A608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"/>
            <a:ext cx="1219200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8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6F5097C-2585-0F6F-6B2F-03FFACC3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9" y="0"/>
            <a:ext cx="11882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A6F43D-3660-7369-FD48-7B60ED2D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16"/>
            <a:ext cx="12192000" cy="64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00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2</Words>
  <Application>Microsoft Office PowerPoint</Application>
  <PresentationFormat>Custom</PresentationFormat>
  <Paragraphs>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Mahith Quintu</dc:creator>
  <cp:lastModifiedBy>Dell</cp:lastModifiedBy>
  <cp:revision>4</cp:revision>
  <dcterms:created xsi:type="dcterms:W3CDTF">2024-09-23T22:12:48Z</dcterms:created>
  <dcterms:modified xsi:type="dcterms:W3CDTF">2024-09-24T02:00:34Z</dcterms:modified>
</cp:coreProperties>
</file>